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7"/>
  </p:notesMasterIdLst>
  <p:sldIdLst>
    <p:sldId id="263" r:id="rId2"/>
    <p:sldId id="265" r:id="rId3"/>
    <p:sldId id="266" r:id="rId4"/>
    <p:sldId id="264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E1E00-2E4A-0B47-9DD9-22AF23DA30A7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FD7F9-5EB0-C046-8C50-81733131B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7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7396"/>
            <a:ext cx="7845552" cy="459486"/>
          </a:xfrm>
        </p:spPr>
        <p:txBody>
          <a:bodyPr>
            <a:noAutofit/>
          </a:bodyPr>
          <a:lstStyle>
            <a:lvl1pPr>
              <a:defRPr sz="2800">
                <a:solidFill>
                  <a:srgbClr val="72BF4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145514"/>
            <a:ext cx="8229600" cy="184662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72BF44"/>
              </a:buClr>
              <a:buFont typeface="Wingdings" pitchFamily="2" charset="2"/>
              <a:buChar char="§"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514350" indent="-171450">
              <a:buClr>
                <a:srgbClr val="72BF44"/>
              </a:buClr>
              <a:buFont typeface="System Font Regular"/>
              <a:buChar char="&gt;"/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457202" y="1020802"/>
            <a:ext cx="8229600" cy="9679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E34BCC-5333-B247-867D-5CA0247E17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829" y="4148872"/>
            <a:ext cx="191397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847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35860"/>
            <a:ext cx="8229600" cy="684726"/>
          </a:xfrm>
        </p:spPr>
        <p:txBody>
          <a:bodyPr anchor="t" anchorCtr="0">
            <a:normAutofit/>
          </a:bodyPr>
          <a:lstStyle>
            <a:lvl1pPr algn="ctr">
              <a:defRPr sz="3200">
                <a:solidFill>
                  <a:srgbClr val="72BF4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89642"/>
            <a:ext cx="8229600" cy="12418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F6A9ED6-DB5B-5B49-9F3D-D7D80348D8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500" y="812036"/>
            <a:ext cx="2667000" cy="85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5DBC0-C637-4DC5-B1CC-0960550B5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D828-BB16-4104-AB4E-3BF3B02C5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643C7-E015-4907-8846-F258AEC69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573D-E31C-470A-83DE-5C90659769F4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FDAE1-0A66-4BAC-A93B-9DA191C3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71F6D-5689-44E0-8F7D-35332DCE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B540-2AFB-4995-A065-B21EDDE618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760"/>
            <a:ext cx="8229600" cy="612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CC9780-5230-0043-98E8-1B6A25155B7F}"/>
              </a:ext>
            </a:extLst>
          </p:cNvPr>
          <p:cNvSpPr/>
          <p:nvPr userDrawn="1"/>
        </p:nvSpPr>
        <p:spPr>
          <a:xfrm>
            <a:off x="0" y="4945284"/>
            <a:ext cx="304800" cy="198216"/>
          </a:xfrm>
          <a:prstGeom prst="rect">
            <a:avLst/>
          </a:prstGeom>
          <a:solidFill>
            <a:srgbClr val="72B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401891-CC52-8947-9762-A9C5903112ED}"/>
              </a:ext>
            </a:extLst>
          </p:cNvPr>
          <p:cNvSpPr/>
          <p:nvPr userDrawn="1"/>
        </p:nvSpPr>
        <p:spPr>
          <a:xfrm>
            <a:off x="304800" y="4945284"/>
            <a:ext cx="8839200" cy="1982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991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76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72BF44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2BF44"/>
        </a:buClr>
        <a:buFont typeface="Wingdings" pitchFamily="2" charset="2"/>
        <a:buChar char="§"/>
        <a:defRPr sz="21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2BF44"/>
        </a:buClr>
        <a:buFont typeface="System Font Regular"/>
        <a:buChar char="&gt;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3"/>
          </p:nvPr>
        </p:nvSpPr>
        <p:spPr>
          <a:xfrm>
            <a:off x="457202" y="2926080"/>
            <a:ext cx="8229600" cy="1104900"/>
          </a:xfrm>
        </p:spPr>
        <p:txBody>
          <a:bodyPr>
            <a:normAutofit/>
          </a:bodyPr>
          <a:lstStyle/>
          <a:p>
            <a:pPr algn="ctr"/>
            <a:r>
              <a:rPr lang="en-US" sz="1600" dirty="0"/>
              <a:t>Project Authors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1C15B287-F599-4F84-9E04-4ECD45B8E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72466"/>
            <a:ext cx="2396966" cy="73691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A0A21E-3BCC-4BA7-AA74-4C7790FD77C5}"/>
              </a:ext>
            </a:extLst>
          </p:cNvPr>
          <p:cNvSpPr txBox="1"/>
          <p:nvPr/>
        </p:nvSpPr>
        <p:spPr>
          <a:xfrm>
            <a:off x="457202" y="452914"/>
            <a:ext cx="307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institutions name/logo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9D54D1-C346-4FD0-8F4A-063D8FBAA1B3}"/>
              </a:ext>
            </a:extLst>
          </p:cNvPr>
          <p:cNvSpPr txBox="1"/>
          <p:nvPr/>
        </p:nvSpPr>
        <p:spPr>
          <a:xfrm>
            <a:off x="6011230" y="1006484"/>
            <a:ext cx="2675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NI VII Meeting Three/Storyboard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156C59-BEA4-4BDD-92F8-EAD757FE4D61}"/>
              </a:ext>
            </a:extLst>
          </p:cNvPr>
          <p:cNvSpPr txBox="1"/>
          <p:nvPr/>
        </p:nvSpPr>
        <p:spPr>
          <a:xfrm>
            <a:off x="548640" y="2026920"/>
            <a:ext cx="806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/>
                </a:solidFill>
              </a:rPr>
              <a:t>Your Project Title</a:t>
            </a:r>
          </a:p>
        </p:txBody>
      </p:sp>
    </p:spTree>
    <p:extLst>
      <p:ext uri="{BB962C8B-B14F-4D97-AF65-F5344CB8AC3E}">
        <p14:creationId xmlns:p14="http://schemas.microsoft.com/office/powerpoint/2010/main" val="44488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1A27-C09A-4AC2-A603-EB43296A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6"/>
                </a:solidFill>
              </a:rPr>
              <a:t>Introduction [or Background] &amp; Aim [or Purpose/Objectives]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92B1-4640-4ABB-844B-EA84F3B7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8408"/>
            <a:ext cx="7886700" cy="3654315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118D5-0B3A-4C23-AB0B-60A5F232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178" y="3659080"/>
            <a:ext cx="104860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5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1A27-C09A-4AC2-A603-EB43296A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6"/>
                </a:solidFill>
              </a:rPr>
              <a:t>Methods: Audience, Interventions,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92B1-4640-4ABB-844B-EA84F3B7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8408"/>
            <a:ext cx="7886700" cy="3654315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118D5-0B3A-4C23-AB0B-60A5F232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178" y="3659080"/>
            <a:ext cx="104860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7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1A27-C09A-4AC2-A603-EB43296A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6"/>
                </a:solidFill>
              </a:rPr>
              <a:t>Results (to 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92B1-4640-4ABB-844B-EA84F3B7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8408"/>
            <a:ext cx="7886700" cy="3654315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118D5-0B3A-4C23-AB0B-60A5F232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178" y="3659080"/>
            <a:ext cx="104860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01A27-C09A-4AC2-A603-EB43296A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6"/>
                </a:solidFill>
              </a:rPr>
              <a:t>Discussion: Barriers &amp;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292B1-4640-4ABB-844B-EA84F3B7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8408"/>
            <a:ext cx="7886700" cy="3654315"/>
          </a:xfrm>
        </p:spPr>
        <p:txBody>
          <a:bodyPr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2118D5-0B3A-4C23-AB0B-60A5F23221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8178" y="3659080"/>
            <a:ext cx="1048603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1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47</Words>
  <Application>Microsoft Office PowerPoint</Application>
  <PresentationFormat>On-screen Show (16:9)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System Font Regular</vt:lpstr>
      <vt:lpstr>Wingdings</vt:lpstr>
      <vt:lpstr>Office Theme</vt:lpstr>
      <vt:lpstr>PowerPoint Presentation</vt:lpstr>
      <vt:lpstr>Introduction [or Background] &amp; Aim [or Purpose/Objectives] </vt:lpstr>
      <vt:lpstr>Methods: Audience, Interventions, Measures</vt:lpstr>
      <vt:lpstr>Results (to Date)</vt:lpstr>
      <vt:lpstr>Discussion: Barriers &amp; 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Maryjane Stuckey</dc:creator>
  <cp:lastModifiedBy>Kristy Stith</cp:lastModifiedBy>
  <cp:revision>14</cp:revision>
  <dcterms:created xsi:type="dcterms:W3CDTF">2019-01-14T14:44:08Z</dcterms:created>
  <dcterms:modified xsi:type="dcterms:W3CDTF">2020-09-09T16:49:25Z</dcterms:modified>
</cp:coreProperties>
</file>